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0" r:id="rId5"/>
    <p:sldId id="293" r:id="rId6"/>
    <p:sldId id="294" r:id="rId7"/>
    <p:sldId id="295" r:id="rId8"/>
    <p:sldId id="299" r:id="rId9"/>
    <p:sldId id="297" r:id="rId10"/>
    <p:sldId id="29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399"/>
    <a:srgbClr val="0105B1"/>
    <a:srgbClr val="000099"/>
    <a:srgbClr val="3333CC"/>
    <a:srgbClr val="FF00FF"/>
    <a:srgbClr val="195083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0B48F-00A7-4908-CEBC-30A63F3A25D2}" v="6" dt="2022-11-14T16:34:4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1345-5B47-498F-BEC9-576AA4AFC82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847D-C23B-4760-9CB2-0AF6276C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2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DF68-15BA-4E4C-A56D-4BD3F604EA5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0077-AF7D-44AA-87B0-D2BCC242E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20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25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417" y="463359"/>
            <a:ext cx="8871098" cy="1620837"/>
          </a:xfrm>
        </p:spPr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Comic Sans MS" panose="030F0702030302020204" pitchFamily="66" charset="0"/>
              </a:rPr>
              <a:t>Amis et compagnie 1</a:t>
            </a:r>
            <a:endParaRPr lang="en-US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417" y="4037973"/>
            <a:ext cx="8432378" cy="740856"/>
          </a:xfrm>
        </p:spPr>
        <p:txBody>
          <a:bodyPr/>
          <a:lstStyle/>
          <a:p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CLE INTERNETIONAL</a:t>
            </a:r>
            <a:endParaRPr lang="en-US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A79D-DD98-4471-9A98-E420A07C596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3F38-B5C6-4944-931C-1DE6C572237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4050" y="2460452"/>
            <a:ext cx="6457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3399"/>
                </a:solidFill>
                <a:latin typeface="Comic Sans MS" panose="030F0702030302020204" pitchFamily="66" charset="0"/>
              </a:rPr>
              <a:t>Unité 1 leçon </a:t>
            </a:r>
            <a:r>
              <a:rPr lang="ka-GE" sz="3200" b="1">
                <a:solidFill>
                  <a:srgbClr val="003399"/>
                </a:solidFill>
                <a:latin typeface="Comic Sans MS" panose="030F0702030302020204" pitchFamily="66" charset="0"/>
              </a:rPr>
              <a:t>4 </a:t>
            </a:r>
          </a:p>
          <a:p>
            <a:pPr algn="ctr"/>
            <a:r>
              <a:rPr lang="fr-FR" sz="3200" b="1">
                <a:solidFill>
                  <a:srgbClr val="003399"/>
                </a:solidFill>
                <a:latin typeface="Comic Sans MS" panose="030F0702030302020204" pitchFamily="66" charset="0"/>
              </a:rPr>
              <a:t>Mes </a:t>
            </a:r>
            <a:r>
              <a:rPr lang="fr-FR" sz="3200" b="1" dirty="0">
                <a:solidFill>
                  <a:srgbClr val="003399"/>
                </a:solidFill>
                <a:latin typeface="Comic Sans MS" panose="030F0702030302020204" pitchFamily="66" charset="0"/>
              </a:rPr>
              <a:t>affaires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9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B77-E07E-4A40-B87C-F6D30576D3F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9357" y="274907"/>
            <a:ext cx="589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Voici les personnages</a:t>
            </a:r>
            <a:endParaRPr lang="en-US" sz="2400" b="1" dirty="0">
              <a:solidFill>
                <a:srgbClr val="132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44" y="1366915"/>
            <a:ext cx="2628900" cy="21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89" y="1346137"/>
            <a:ext cx="266700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864" y="1318388"/>
            <a:ext cx="2628900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" y="3788696"/>
            <a:ext cx="2724150" cy="2105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389" y="3779170"/>
            <a:ext cx="2667000" cy="2124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864" y="3770781"/>
            <a:ext cx="2686050" cy="2095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3208149"/>
            <a:ext cx="241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Constance</a:t>
            </a:r>
            <a:endParaRPr lang="en-US" sz="24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7318" y="2960922"/>
            <a:ext cx="209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Porthos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4034" y="3053166"/>
            <a:ext cx="192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Aramis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5494" y="5511048"/>
            <a:ext cx="197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d’Artagnan</a:t>
            </a:r>
            <a:endParaRPr lang="en-US" sz="24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8461" y="5511048"/>
            <a:ext cx="193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Athos</a:t>
            </a:r>
            <a:endParaRPr lang="en-US" sz="24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4034" y="5511048"/>
            <a:ext cx="192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105B1"/>
                </a:solidFill>
                <a:latin typeface="Comic Sans MS" panose="030F0702030302020204" pitchFamily="66" charset="0"/>
              </a:rPr>
              <a:t>Milady</a:t>
            </a:r>
            <a:endParaRPr lang="en-US" sz="24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5018" y="517236"/>
            <a:ext cx="955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იცი, რომელი რომანის გმირები არიან?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438439"/>
            <a:ext cx="2796597" cy="2796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4691" y="1671782"/>
            <a:ext cx="585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0105B1"/>
                </a:solidFill>
              </a:rPr>
              <a:t>სამი მუშკეტერის</a:t>
            </a:r>
            <a:r>
              <a:rPr lang="fr-FR" b="1" dirty="0">
                <a:solidFill>
                  <a:srgbClr val="0105B1"/>
                </a:solidFill>
              </a:rPr>
              <a:t>,</a:t>
            </a:r>
            <a:r>
              <a:rPr lang="ka-GE" b="1" dirty="0">
                <a:solidFill>
                  <a:srgbClr val="0105B1"/>
                </a:solidFill>
              </a:rPr>
              <a:t> მართალია,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982" y="3168073"/>
            <a:ext cx="573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105B1"/>
                </a:solidFill>
                <a:latin typeface="Comic Sans MS" panose="030F0702030302020204" pitchFamily="66" charset="0"/>
              </a:rPr>
              <a:t>Les trois mousquetaires</a:t>
            </a:r>
            <a:endParaRPr lang="en-US" sz="36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800" b="1" dirty="0">
                <a:latin typeface="+mj-lt"/>
                <a:ea typeface="+mj-ea"/>
                <a:cs typeface="+mj-cs"/>
              </a:rPr>
              <a:t>Écoute et regarde la BD de Max ! Pui joue la scène avec tes camarades !</a:t>
            </a:r>
            <a:endParaRPr lang="fr-FR" sz="3800" b="1" dirty="0">
              <a:latin typeface="+mj-lt"/>
              <a:ea typeface="+mj-ea"/>
              <a:cs typeface="Calibri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/>
              <a:t>Livre p.10 ex.1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8988" y="329183"/>
            <a:ext cx="2086944" cy="207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92" y="3069543"/>
            <a:ext cx="3865473" cy="21762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მასალა მომზადდა მასწავლებელთა პროფესიული განვითარების ეროვნული ცენტრის მიერ.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F7D6641-C3BC-4E85-837D-E12CA06EB63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89" y="159272"/>
            <a:ext cx="1030652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132399"/>
                </a:solidFill>
                <a:latin typeface="Comic Sans MS" panose="030F0702030302020204" pitchFamily="66" charset="0"/>
              </a:rPr>
              <a:t>À la fin de la leçon une petite tâche</a:t>
            </a:r>
            <a:endParaRPr lang="en-US" sz="4000" b="1" dirty="0">
              <a:solidFill>
                <a:srgbClr val="132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u="sng" dirty="0">
                <a:latin typeface="Comic Sans MS" panose="030F0702030302020204" pitchFamily="66" charset="0"/>
              </a:rPr>
              <a:t>À la fin de la leçon prépare une petite vidéo :</a:t>
            </a:r>
            <a:br>
              <a:rPr lang="fr-FR" sz="2200" u="sng" dirty="0">
                <a:latin typeface="Comic Sans MS" panose="030F0702030302020204" pitchFamily="66" charset="0"/>
              </a:rPr>
            </a:br>
            <a:r>
              <a:rPr lang="fr-FR" sz="2200" dirty="0">
                <a:latin typeface="Comic Sans MS" panose="030F0702030302020204" pitchFamily="66" charset="0"/>
              </a:rPr>
              <a:t>Dis bonjour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latin typeface="Comic Sans MS" panose="030F0702030302020204" pitchFamily="66" charset="0"/>
              </a:rPr>
              <a:t>Présentes-toi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latin typeface="Comic Sans MS" panose="030F0702030302020204" pitchFamily="66" charset="0"/>
              </a:rPr>
              <a:t>Continue la phrase : Dans ma trousse il y a (une gomme) et montre tes affaires?</a:t>
            </a:r>
            <a:br>
              <a:rPr lang="fr-FR" sz="2200" dirty="0">
                <a:latin typeface="Comic Sans MS" panose="030F0702030302020204" pitchFamily="66" charset="0"/>
              </a:rPr>
            </a:b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82" y="1101487"/>
            <a:ext cx="4802404" cy="28321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ka-GE" sz="1000"/>
              <a:t>მასწავლებელთა პროფესიული განვითარების ეროვნული ცენტრი 2022</a:t>
            </a:r>
            <a:endParaRPr lang="en-US" sz="1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DE71425-7DA7-4C1B-991C-DA1A3F5F43D9}" type="datetime1">
              <a:rPr lang="en-US" sz="1000"/>
              <a:pPr algn="r">
                <a:spcAft>
                  <a:spcPts val="600"/>
                </a:spcAft>
              </a:pPr>
              <a:t>11/15/2022</a:t>
            </a:fld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153F38-B5C6-4944-931C-1DE6C5722373}" type="slidenum">
              <a:rPr lang="en-US" sz="1000"/>
              <a:pPr>
                <a:spcAft>
                  <a:spcPts val="600"/>
                </a:spcAft>
              </a:pPr>
              <a:t>5</a:t>
            </a:fld>
            <a:endParaRPr lang="en-US" sz="1000"/>
          </a:p>
        </p:txBody>
      </p:sp>
      <p:sp>
        <p:nvSpPr>
          <p:cNvPr id="2" name="Rectangle 1"/>
          <p:cNvSpPr/>
          <p:nvPr/>
        </p:nvSpPr>
        <p:spPr>
          <a:xfrm>
            <a:off x="6577341" y="4258576"/>
            <a:ext cx="510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Avant de faire ta vidéo fais cet exercice ! 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31" y="4916842"/>
            <a:ext cx="1625690" cy="16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126"/>
            <a:ext cx="11658600" cy="41679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186DD9-D96E-4218-ACCE-D7E0EA270AA4}" type="datetime1">
              <a:rPr lang="en-US"/>
              <a:pPr>
                <a:spcAft>
                  <a:spcPts val="600"/>
                </a:spcAft>
              </a:pPr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ka-GE" sz="900"/>
              <a:t>მასწავლებელთა პროფესიული განვითარების ეროვნული ცენტრი 2022</a:t>
            </a:r>
            <a:endParaRPr lang="en-US" sz="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153F38-B5C6-4944-931C-1DE6C5722373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1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6" y="1889825"/>
            <a:ext cx="4209136" cy="2697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485" y="2340244"/>
            <a:ext cx="2851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À</a:t>
            </a:r>
            <a:r>
              <a:rPr lang="fr-FR" sz="10000" dirty="0">
                <a:latin typeface="Comic Sans MS" panose="030F0702030302020204" pitchFamily="66" charset="0"/>
              </a:rPr>
              <a:t> 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61" y="1614078"/>
            <a:ext cx="4542725" cy="29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3" name="Rectangle 282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3" y="1201003"/>
            <a:ext cx="4107976" cy="4107976"/>
          </a:xfrm>
          <a:prstGeom prst="rect">
            <a:avLst/>
          </a:prstGeom>
        </p:spPr>
      </p:pic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0" tIns="0" rIns="0" bIns="0" rtlCol="0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i Cemtvis" id="{28BAA160-4CDC-4152-8E29-10B932BE8161}" vid="{F4E35AAF-8016-4530-B121-4CE55A7E1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01A19D6FCF479019280AB2B980B7" ma:contentTypeVersion="35" ma:contentTypeDescription="Create a new document." ma:contentTypeScope="" ma:versionID="00cdba60eaa519b7aad2f92acd8c6375">
  <xsd:schema xmlns:xsd="http://www.w3.org/2001/XMLSchema" xmlns:xs="http://www.w3.org/2001/XMLSchema" xmlns:p="http://schemas.microsoft.com/office/2006/metadata/properties" xmlns:ns3="6a791aa9-fa02-4084-9e79-8eee5544f232" xmlns:ns4="1125a93e-de70-4ca2-b4b1-094dde18f196" targetNamespace="http://schemas.microsoft.com/office/2006/metadata/properties" ma:root="true" ma:fieldsID="29cb91fe7d6c65cd386940b118df8ec8" ns3:_="" ns4:_="">
    <xsd:import namespace="6a791aa9-fa02-4084-9e79-8eee5544f232"/>
    <xsd:import namespace="1125a93e-de70-4ca2-b4b1-094dde18f1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1aa9-fa02-4084-9e79-8eee5544f2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5a93e-de70-4ca2-b4b1-094dde18f19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1125a93e-de70-4ca2-b4b1-094dde18f196" xsi:nil="true"/>
    <Templates xmlns="1125a93e-de70-4ca2-b4b1-094dde18f196" xsi:nil="true"/>
    <Has_Teacher_Only_SectionGroup xmlns="1125a93e-de70-4ca2-b4b1-094dde18f196" xsi:nil="true"/>
    <DefaultSectionNames xmlns="1125a93e-de70-4ca2-b4b1-094dde18f196" xsi:nil="true"/>
    <Invited_Teachers xmlns="1125a93e-de70-4ca2-b4b1-094dde18f196" xsi:nil="true"/>
    <IsNotebookLocked xmlns="1125a93e-de70-4ca2-b4b1-094dde18f196" xsi:nil="true"/>
    <Teachers xmlns="1125a93e-de70-4ca2-b4b1-094dde18f196">
      <UserInfo>
        <DisplayName/>
        <AccountId xsi:nil="true"/>
        <AccountType/>
      </UserInfo>
    </Teachers>
    <Distribution_Groups xmlns="1125a93e-de70-4ca2-b4b1-094dde18f196" xsi:nil="true"/>
    <Self_Registration_Enabled xmlns="1125a93e-de70-4ca2-b4b1-094dde18f196" xsi:nil="true"/>
    <Invited_Students xmlns="1125a93e-de70-4ca2-b4b1-094dde18f196" xsi:nil="true"/>
    <LMS_Mappings xmlns="1125a93e-de70-4ca2-b4b1-094dde18f196" xsi:nil="true"/>
    <CultureName xmlns="1125a93e-de70-4ca2-b4b1-094dde18f196" xsi:nil="true"/>
    <Students xmlns="1125a93e-de70-4ca2-b4b1-094dde18f196">
      <UserInfo>
        <DisplayName/>
        <AccountId xsi:nil="true"/>
        <AccountType/>
      </UserInfo>
    </Students>
    <TeamsChannelId xmlns="1125a93e-de70-4ca2-b4b1-094dde18f196" xsi:nil="true"/>
    <FolderType xmlns="1125a93e-de70-4ca2-b4b1-094dde18f196" xsi:nil="true"/>
    <Is_Collaboration_Space_Locked xmlns="1125a93e-de70-4ca2-b4b1-094dde18f196" xsi:nil="true"/>
    <Teams_Channel_Section_Location xmlns="1125a93e-de70-4ca2-b4b1-094dde18f196" xsi:nil="true"/>
    <AppVersion xmlns="1125a93e-de70-4ca2-b4b1-094dde18f196" xsi:nil="true"/>
    <Owner xmlns="1125a93e-de70-4ca2-b4b1-094dde18f196">
      <UserInfo>
        <DisplayName/>
        <AccountId xsi:nil="true"/>
        <AccountType/>
      </UserInfo>
    </Owner>
    <Student_Groups xmlns="1125a93e-de70-4ca2-b4b1-094dde18f196">
      <UserInfo>
        <DisplayName/>
        <AccountId xsi:nil="true"/>
        <AccountType/>
      </UserInfo>
    </Student_Groups>
    <Math_Settings xmlns="1125a93e-de70-4ca2-b4b1-094dde18f196" xsi:nil="true"/>
  </documentManagement>
</p:properties>
</file>

<file path=customXml/itemProps1.xml><?xml version="1.0" encoding="utf-8"?>
<ds:datastoreItem xmlns:ds="http://schemas.openxmlformats.org/officeDocument/2006/customXml" ds:itemID="{AAB56406-A085-4171-9F3E-E7489EBF9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91aa9-fa02-4084-9e79-8eee5544f232"/>
    <ds:schemaRef ds:uri="1125a93e-de70-4ca2-b4b1-094dde18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D3821-33C1-43B0-B012-BBE41386C5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AD008B-294D-459C-81ED-712D4D6D7F8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791aa9-fa02-4084-9e79-8eee5544f232"/>
    <ds:schemaRef ds:uri="http://www.w3.org/XML/1998/namespace"/>
    <ds:schemaRef ds:uri="http://schemas.microsoft.com/office/2006/documentManagement/types"/>
    <ds:schemaRef ds:uri="1125a93e-de70-4ca2-b4b1-094dde18f19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შაბლონი, მასწავლებლის ციფრული სახლი</Template>
  <TotalTime>302</TotalTime>
  <Words>145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Amis et compagnie 1</vt:lpstr>
      <vt:lpstr>PowerPoint Presentation</vt:lpstr>
      <vt:lpstr>PowerPoint Presentation</vt:lpstr>
      <vt:lpstr>PowerPoint Presentation</vt:lpstr>
      <vt:lpstr>À la fin de la leçon une petite tâche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Khatuna Tsikhelashvili</dc:creator>
  <cp:lastModifiedBy>Maka Nadareishvili</cp:lastModifiedBy>
  <cp:revision>44</cp:revision>
  <dcterms:created xsi:type="dcterms:W3CDTF">2022-10-13T13:26:26Z</dcterms:created>
  <dcterms:modified xsi:type="dcterms:W3CDTF">2022-11-15T10:42:34Z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0x010100930201A19D6FCF479019280AB2B980B7</vt:lpwstr>
  </property>
  <property fmtid="{D5CDD505-2E9C-101B-9397-08002B2CF9AE}" pid="3" name="MSIP_Label_cdd2b3a5-926f-4111-8eea-9c5318b8762f_Enabled">
    <vt:lpwstr>true</vt:lpwstr>
  </property>
  <property fmtid="{D5CDD505-2E9C-101B-9397-08002B2CF9AE}" pid="4" name="MSIP_Label_cdd2b3a5-926f-4111-8eea-9c5318b8762f_SetDate">
    <vt:lpwstr>2022-11-14T16:33:23Z</vt:lpwstr>
  </property>
  <property fmtid="{D5CDD505-2E9C-101B-9397-08002B2CF9AE}" pid="5" name="MSIP_Label_cdd2b3a5-926f-4111-8eea-9c5318b8762f_Method">
    <vt:lpwstr>Standard</vt:lpwstr>
  </property>
  <property fmtid="{D5CDD505-2E9C-101B-9397-08002B2CF9AE}" pid="6" name="MSIP_Label_cdd2b3a5-926f-4111-8eea-9c5318b8762f_Name">
    <vt:lpwstr>defa4170-0d19-0005-0004-bc88714345d2</vt:lpwstr>
  </property>
  <property fmtid="{D5CDD505-2E9C-101B-9397-08002B2CF9AE}" pid="7" name="MSIP_Label_cdd2b3a5-926f-4111-8eea-9c5318b8762f_SiteId">
    <vt:lpwstr>61d2e93c-423d-43b4-8f23-1580c2341952</vt:lpwstr>
  </property>
  <property fmtid="{D5CDD505-2E9C-101B-9397-08002B2CF9AE}" pid="8" name="MSIP_Label_cdd2b3a5-926f-4111-8eea-9c5318b8762f_ActionId">
    <vt:lpwstr>f52897b6-bb05-4a03-9b04-a89954c27263</vt:lpwstr>
  </property>
  <property fmtid="{D5CDD505-2E9C-101B-9397-08002B2CF9AE}" pid="9" name="MSIP_Label_cdd2b3a5-926f-4111-8eea-9c5318b8762f_ContentBits">
    <vt:lpwstr>0</vt:lpwstr>
  </property>
</Properties>
</file>